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67" r:id="rId12"/>
    <p:sldId id="270" r:id="rId13"/>
    <p:sldId id="275" r:id="rId14"/>
    <p:sldId id="271" r:id="rId15"/>
    <p:sldId id="272"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26-Sep-20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26-Sep-20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26-Sep-20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26-Sep-20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26-Sep-20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26-Sep-20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26-Sep-20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26-Sep-20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26-Sep-20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26-Sep-20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26-Sep-20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26-Sep-20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dog-breed-identification/overview"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600969"/>
            <a:ext cx="8825658" cy="2677648"/>
          </a:xfrm>
        </p:spPr>
        <p:txBody>
          <a:bodyPr/>
          <a:lstStyle/>
          <a:p>
            <a:r>
              <a:rPr lang="en-US" dirty="0" smtClean="0"/>
              <a:t>Dog Breed Identification</a:t>
            </a:r>
            <a:endParaRPr lang="en-US" dirty="0"/>
          </a:p>
        </p:txBody>
      </p:sp>
      <p:sp>
        <p:nvSpPr>
          <p:cNvPr id="3" name="Subtitle 2"/>
          <p:cNvSpPr>
            <a:spLocks noGrp="1"/>
          </p:cNvSpPr>
          <p:nvPr>
            <p:ph type="subTitle" idx="1"/>
          </p:nvPr>
        </p:nvSpPr>
        <p:spPr>
          <a:xfrm>
            <a:off x="1154955" y="4777379"/>
            <a:ext cx="8825658" cy="1569981"/>
          </a:xfrm>
        </p:spPr>
        <p:txBody>
          <a:bodyPr>
            <a:normAutofit fontScale="62500" lnSpcReduction="20000"/>
          </a:bodyPr>
          <a:lstStyle/>
          <a:p>
            <a:r>
              <a:rPr lang="en-US" sz="3400" dirty="0" err="1" smtClean="0"/>
              <a:t>Jahin</a:t>
            </a:r>
            <a:r>
              <a:rPr lang="en-US" sz="3400" dirty="0" smtClean="0"/>
              <a:t> </a:t>
            </a:r>
            <a:r>
              <a:rPr lang="en-US" sz="3400" dirty="0" err="1" smtClean="0"/>
              <a:t>Mahbub</a:t>
            </a:r>
            <a:endParaRPr lang="en-US" sz="3400" dirty="0" smtClean="0"/>
          </a:p>
          <a:p>
            <a:r>
              <a:rPr lang="en-US" sz="3400" dirty="0" smtClean="0"/>
              <a:t>1531552042</a:t>
            </a:r>
          </a:p>
          <a:p>
            <a:r>
              <a:rPr lang="en-US" sz="3400" dirty="0" smtClean="0"/>
              <a:t>Sec:02</a:t>
            </a:r>
          </a:p>
          <a:p>
            <a:r>
              <a:rPr lang="en-US" sz="3400" dirty="0" smtClean="0"/>
              <a:t>Summer:2020</a:t>
            </a:r>
          </a:p>
          <a:p>
            <a:endParaRPr lang="en-US" sz="1400" dirty="0"/>
          </a:p>
        </p:txBody>
      </p:sp>
    </p:spTree>
    <p:extLst>
      <p:ext uri="{BB962C8B-B14F-4D97-AF65-F5344CB8AC3E}">
        <p14:creationId xmlns:p14="http://schemas.microsoft.com/office/powerpoint/2010/main" val="2232212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1"/>
            <a:ext cx="3309487" cy="508965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341" y="1680630"/>
            <a:ext cx="3542743" cy="50896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197" y="1680630"/>
            <a:ext cx="4019550" cy="5089657"/>
          </a:xfrm>
          <a:prstGeom prst="rect">
            <a:avLst/>
          </a:prstGeom>
        </p:spPr>
      </p:pic>
    </p:spTree>
    <p:extLst>
      <p:ext uri="{BB962C8B-B14F-4D97-AF65-F5344CB8AC3E}">
        <p14:creationId xmlns:p14="http://schemas.microsoft.com/office/powerpoint/2010/main" val="119752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768343"/>
            <a:ext cx="11222181" cy="5089657"/>
          </a:xfrm>
        </p:spPr>
      </p:pic>
    </p:spTree>
    <p:extLst>
      <p:ext uri="{BB962C8B-B14F-4D97-AF65-F5344CB8AC3E}">
        <p14:creationId xmlns:p14="http://schemas.microsoft.com/office/powerpoint/2010/main" val="42700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2" y="1768343"/>
            <a:ext cx="11228118" cy="5089657"/>
          </a:xfrm>
        </p:spPr>
      </p:pic>
    </p:spTree>
    <p:extLst>
      <p:ext uri="{BB962C8B-B14F-4D97-AF65-F5344CB8AC3E}">
        <p14:creationId xmlns:p14="http://schemas.microsoft.com/office/powerpoint/2010/main" val="286117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144" y="1768343"/>
            <a:ext cx="11245926" cy="5089657"/>
          </a:xfrm>
        </p:spPr>
      </p:pic>
    </p:spTree>
    <p:extLst>
      <p:ext uri="{BB962C8B-B14F-4D97-AF65-F5344CB8AC3E}">
        <p14:creationId xmlns:p14="http://schemas.microsoft.com/office/powerpoint/2010/main" val="260650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768343"/>
            <a:ext cx="11245931" cy="5089657"/>
          </a:xfrm>
        </p:spPr>
      </p:pic>
    </p:spTree>
    <p:extLst>
      <p:ext uri="{BB962C8B-B14F-4D97-AF65-F5344CB8AC3E}">
        <p14:creationId xmlns:p14="http://schemas.microsoft.com/office/powerpoint/2010/main" val="1811309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768343"/>
            <a:ext cx="11222181" cy="5089657"/>
          </a:xfrm>
        </p:spPr>
      </p:pic>
    </p:spTree>
    <p:extLst>
      <p:ext uri="{BB962C8B-B14F-4D97-AF65-F5344CB8AC3E}">
        <p14:creationId xmlns:p14="http://schemas.microsoft.com/office/powerpoint/2010/main" val="351346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88" y="1768343"/>
            <a:ext cx="11228119" cy="5089657"/>
          </a:xfrm>
        </p:spPr>
      </p:pic>
    </p:spTree>
    <p:extLst>
      <p:ext uri="{BB962C8B-B14F-4D97-AF65-F5344CB8AC3E}">
        <p14:creationId xmlns:p14="http://schemas.microsoft.com/office/powerpoint/2010/main" val="2549857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1"/>
            <a:ext cx="3309487" cy="508965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768" y="1680631"/>
            <a:ext cx="3415877" cy="50896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446" y="1680631"/>
            <a:ext cx="3405052" cy="5089657"/>
          </a:xfrm>
          <a:prstGeom prst="rect">
            <a:avLst/>
          </a:prstGeom>
        </p:spPr>
      </p:pic>
    </p:spTree>
    <p:extLst>
      <p:ext uri="{BB962C8B-B14F-4D97-AF65-F5344CB8AC3E}">
        <p14:creationId xmlns:p14="http://schemas.microsoft.com/office/powerpoint/2010/main" val="117219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2</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2"/>
            <a:ext cx="3309487" cy="508965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721" y="1680630"/>
            <a:ext cx="3415877" cy="50896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394" y="1680630"/>
            <a:ext cx="3405052" cy="5089657"/>
          </a:xfrm>
          <a:prstGeom prst="rect">
            <a:avLst/>
          </a:prstGeom>
        </p:spPr>
      </p:pic>
    </p:spTree>
    <p:extLst>
      <p:ext uri="{BB962C8B-B14F-4D97-AF65-F5344CB8AC3E}">
        <p14:creationId xmlns:p14="http://schemas.microsoft.com/office/powerpoint/2010/main" val="579632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801918"/>
            <a:ext cx="11239995" cy="4842325"/>
          </a:xfrm>
        </p:spPr>
      </p:pic>
    </p:spTree>
    <p:extLst>
      <p:ext uri="{BB962C8B-B14F-4D97-AF65-F5344CB8AC3E}">
        <p14:creationId xmlns:p14="http://schemas.microsoft.com/office/powerpoint/2010/main" val="428021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In this </a:t>
            </a:r>
            <a:r>
              <a:rPr lang="en-US" dirty="0" smtClean="0"/>
              <a:t>presentation today, </a:t>
            </a:r>
            <a:r>
              <a:rPr lang="en-US" dirty="0"/>
              <a:t>we will go </a:t>
            </a:r>
            <a:r>
              <a:rPr lang="en-US" dirty="0" smtClean="0"/>
              <a:t>through TF2.0 Keras </a:t>
            </a:r>
            <a:r>
              <a:rPr lang="en-US" dirty="0"/>
              <a:t>to build a Convolutional Neural Network that </a:t>
            </a:r>
            <a:r>
              <a:rPr lang="en-US" dirty="0" smtClean="0"/>
              <a:t>helps us </a:t>
            </a:r>
            <a:r>
              <a:rPr lang="en-US" dirty="0"/>
              <a:t>to identify the breed of a dog from its image. In the process, we will use Transfer Learning and learn how to design, train and test models with the provided </a:t>
            </a:r>
            <a:r>
              <a:rPr lang="en-US" dirty="0" smtClean="0"/>
              <a:t>dataset.</a:t>
            </a:r>
          </a:p>
          <a:p>
            <a:r>
              <a:rPr lang="en-US" dirty="0" smtClean="0"/>
              <a:t>We </a:t>
            </a:r>
            <a:r>
              <a:rPr lang="en-US" dirty="0"/>
              <a:t>are going to use the </a:t>
            </a:r>
            <a:r>
              <a:rPr lang="en-US" dirty="0">
                <a:solidFill>
                  <a:srgbClr val="FF0000"/>
                </a:solidFill>
                <a:hlinkClick r:id="rId2"/>
              </a:rPr>
              <a:t>Dog Breed Identification </a:t>
            </a:r>
            <a:r>
              <a:rPr lang="en-US" dirty="0"/>
              <a:t>dataset which can be easily downloaded from the Kaggle datasets. The dataset is designed for multiclass classification problem as it has 120 breeds of dogs</a:t>
            </a:r>
            <a:r>
              <a:rPr lang="en-US" dirty="0" smtClean="0"/>
              <a:t>.</a:t>
            </a:r>
          </a:p>
          <a:p>
            <a:r>
              <a:rPr lang="en-US" dirty="0" smtClean="0"/>
              <a:t>We are going </a:t>
            </a:r>
            <a:r>
              <a:rPr lang="en-US" dirty="0"/>
              <a:t>to use </a:t>
            </a:r>
            <a:r>
              <a:rPr lang="en-US" dirty="0" smtClean="0"/>
              <a:t>the Convolutional Neural Network . Specifically Transfer </a:t>
            </a:r>
            <a:r>
              <a:rPr lang="en-US" dirty="0"/>
              <a:t>Learning</a:t>
            </a:r>
            <a:r>
              <a:rPr lang="en-US" dirty="0" smtClean="0"/>
              <a:t>.</a:t>
            </a:r>
            <a:r>
              <a:rPr lang="en-US" dirty="0"/>
              <a:t> Here we use MobileNev2 as the pre-trained model</a:t>
            </a:r>
            <a:r>
              <a:rPr lang="en-US" dirty="0" smtClean="0"/>
              <a:t>.</a:t>
            </a:r>
          </a:p>
          <a:p>
            <a:r>
              <a:rPr lang="en-US" dirty="0" err="1" smtClean="0"/>
              <a:t>Github</a:t>
            </a:r>
            <a:r>
              <a:rPr lang="en-US" smtClean="0"/>
              <a:t> Repository :</a:t>
            </a:r>
            <a:endParaRPr lang="en-US" dirty="0" smtClean="0"/>
          </a:p>
          <a:p>
            <a:endParaRPr lang="en-US" dirty="0"/>
          </a:p>
        </p:txBody>
      </p:sp>
    </p:spTree>
    <p:extLst>
      <p:ext uri="{BB962C8B-B14F-4D97-AF65-F5344CB8AC3E}">
        <p14:creationId xmlns:p14="http://schemas.microsoft.com/office/powerpoint/2010/main" val="821189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188" y="1680632"/>
            <a:ext cx="11224943" cy="4842325"/>
          </a:xfrm>
        </p:spPr>
      </p:pic>
    </p:spTree>
    <p:extLst>
      <p:ext uri="{BB962C8B-B14F-4D97-AF65-F5344CB8AC3E}">
        <p14:creationId xmlns:p14="http://schemas.microsoft.com/office/powerpoint/2010/main" val="1410774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899" y="1680632"/>
            <a:ext cx="11229171" cy="4842325"/>
          </a:xfrm>
        </p:spPr>
      </p:pic>
    </p:spTree>
    <p:extLst>
      <p:ext uri="{BB962C8B-B14F-4D97-AF65-F5344CB8AC3E}">
        <p14:creationId xmlns:p14="http://schemas.microsoft.com/office/powerpoint/2010/main" val="305447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2" y="1801918"/>
            <a:ext cx="11234057" cy="4842325"/>
          </a:xfrm>
        </p:spPr>
      </p:pic>
    </p:spTree>
    <p:extLst>
      <p:ext uri="{BB962C8B-B14F-4D97-AF65-F5344CB8AC3E}">
        <p14:creationId xmlns:p14="http://schemas.microsoft.com/office/powerpoint/2010/main" val="282497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28119" cy="4842325"/>
          </a:xfrm>
        </p:spPr>
      </p:pic>
    </p:spTree>
    <p:extLst>
      <p:ext uri="{BB962C8B-B14F-4D97-AF65-F5344CB8AC3E}">
        <p14:creationId xmlns:p14="http://schemas.microsoft.com/office/powerpoint/2010/main" val="118829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801918"/>
            <a:ext cx="11228119" cy="4842325"/>
          </a:xfrm>
        </p:spPr>
      </p:pic>
    </p:spTree>
    <p:extLst>
      <p:ext uri="{BB962C8B-B14F-4D97-AF65-F5344CB8AC3E}">
        <p14:creationId xmlns:p14="http://schemas.microsoft.com/office/powerpoint/2010/main" val="643943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88" y="1801918"/>
            <a:ext cx="11222181" cy="4842325"/>
          </a:xfrm>
        </p:spPr>
      </p:pic>
    </p:spTree>
    <p:extLst>
      <p:ext uri="{BB962C8B-B14F-4D97-AF65-F5344CB8AC3E}">
        <p14:creationId xmlns:p14="http://schemas.microsoft.com/office/powerpoint/2010/main" val="224417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16244" cy="4842325"/>
          </a:xfrm>
        </p:spPr>
      </p:pic>
    </p:spTree>
    <p:extLst>
      <p:ext uri="{BB962C8B-B14F-4D97-AF65-F5344CB8AC3E}">
        <p14:creationId xmlns:p14="http://schemas.microsoft.com/office/powerpoint/2010/main" val="209321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88" y="1801918"/>
            <a:ext cx="11222182" cy="4842325"/>
          </a:xfrm>
        </p:spPr>
      </p:pic>
    </p:spTree>
    <p:extLst>
      <p:ext uri="{BB962C8B-B14F-4D97-AF65-F5344CB8AC3E}">
        <p14:creationId xmlns:p14="http://schemas.microsoft.com/office/powerpoint/2010/main" val="150133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28119" cy="4842325"/>
          </a:xfrm>
        </p:spPr>
      </p:pic>
    </p:spTree>
    <p:extLst>
      <p:ext uri="{BB962C8B-B14F-4D97-AF65-F5344CB8AC3E}">
        <p14:creationId xmlns:p14="http://schemas.microsoft.com/office/powerpoint/2010/main" val="704325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0" y="1801918"/>
            <a:ext cx="11228119" cy="4842325"/>
          </a:xfrm>
        </p:spPr>
      </p:pic>
    </p:spTree>
    <p:extLst>
      <p:ext uri="{BB962C8B-B14F-4D97-AF65-F5344CB8AC3E}">
        <p14:creationId xmlns:p14="http://schemas.microsoft.com/office/powerpoint/2010/main" val="24424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a:t>
            </a:r>
            <a:endParaRPr lang="en-US" dirty="0"/>
          </a:p>
        </p:txBody>
      </p:sp>
      <p:sp>
        <p:nvSpPr>
          <p:cNvPr id="3" name="Content Placeholder 2"/>
          <p:cNvSpPr>
            <a:spLocks noGrp="1"/>
          </p:cNvSpPr>
          <p:nvPr>
            <p:ph idx="1"/>
          </p:nvPr>
        </p:nvSpPr>
        <p:spPr>
          <a:xfrm>
            <a:off x="1154954" y="2211614"/>
            <a:ext cx="8825659" cy="3416300"/>
          </a:xfrm>
        </p:spPr>
        <p:txBody>
          <a:bodyPr/>
          <a:lstStyle/>
          <a:p>
            <a:r>
              <a:rPr lang="en-US" dirty="0"/>
              <a:t>In the process , we will first create a function that is going to read the image from the path and also resize it to the desired size. Then, we perform normalization to make the image pixels smaller by dividing them with the 255</a:t>
            </a:r>
            <a:r>
              <a:rPr lang="en-US" dirty="0" smtClean="0"/>
              <a:t>.</a:t>
            </a:r>
          </a:p>
          <a:p>
            <a:r>
              <a:rPr lang="en-US" dirty="0"/>
              <a:t>Now we will use TensorFlow tf.data functions to create the dataset pipeline for </a:t>
            </a:r>
            <a:r>
              <a:rPr lang="en-US" dirty="0" smtClean="0"/>
              <a:t>training. The tf.parse </a:t>
            </a:r>
            <a:r>
              <a:rPr lang="en-US" dirty="0"/>
              <a:t>function preprocess the single instance of the complete dataset. It preprocesses a single image and its label and return it to the dataset function</a:t>
            </a:r>
            <a:r>
              <a:rPr lang="en-US" dirty="0" smtClean="0"/>
              <a: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16" y="4622533"/>
            <a:ext cx="7010400" cy="2235467"/>
          </a:xfrm>
          <a:prstGeom prst="rect">
            <a:avLst/>
          </a:prstGeom>
        </p:spPr>
      </p:pic>
    </p:spTree>
    <p:extLst>
      <p:ext uri="{BB962C8B-B14F-4D97-AF65-F5344CB8AC3E}">
        <p14:creationId xmlns:p14="http://schemas.microsoft.com/office/powerpoint/2010/main" val="2507380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2"/>
            <a:ext cx="3309487" cy="508965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768" y="1680631"/>
            <a:ext cx="3805881" cy="33723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9901" y="1680632"/>
            <a:ext cx="3758541" cy="3372320"/>
          </a:xfrm>
          <a:prstGeom prst="rect">
            <a:avLst/>
          </a:prstGeom>
        </p:spPr>
      </p:pic>
    </p:spTree>
    <p:extLst>
      <p:ext uri="{BB962C8B-B14F-4D97-AF65-F5344CB8AC3E}">
        <p14:creationId xmlns:p14="http://schemas.microsoft.com/office/powerpoint/2010/main" val="2740979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3</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804" y="1680629"/>
            <a:ext cx="3309487" cy="508965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721" y="1680628"/>
            <a:ext cx="3415877" cy="50896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827" y="1680628"/>
            <a:ext cx="4365406" cy="5089657"/>
          </a:xfrm>
          <a:prstGeom prst="rect">
            <a:avLst/>
          </a:prstGeom>
        </p:spPr>
      </p:pic>
    </p:spTree>
    <p:extLst>
      <p:ext uri="{BB962C8B-B14F-4D97-AF65-F5344CB8AC3E}">
        <p14:creationId xmlns:p14="http://schemas.microsoft.com/office/powerpoint/2010/main" val="168910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22181" cy="4842325"/>
          </a:xfrm>
        </p:spPr>
      </p:pic>
    </p:spTree>
    <p:extLst>
      <p:ext uri="{BB962C8B-B14F-4D97-AF65-F5344CB8AC3E}">
        <p14:creationId xmlns:p14="http://schemas.microsoft.com/office/powerpoint/2010/main" val="1072993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4" y="1801918"/>
            <a:ext cx="11228118" cy="4842325"/>
          </a:xfrm>
        </p:spPr>
      </p:pic>
    </p:spTree>
    <p:extLst>
      <p:ext uri="{BB962C8B-B14F-4D97-AF65-F5344CB8AC3E}">
        <p14:creationId xmlns:p14="http://schemas.microsoft.com/office/powerpoint/2010/main" val="3394030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0" y="1801918"/>
            <a:ext cx="11222181" cy="4842325"/>
          </a:xfrm>
        </p:spPr>
      </p:pic>
    </p:spTree>
    <p:extLst>
      <p:ext uri="{BB962C8B-B14F-4D97-AF65-F5344CB8AC3E}">
        <p14:creationId xmlns:p14="http://schemas.microsoft.com/office/powerpoint/2010/main" val="2806488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801918"/>
            <a:ext cx="11228119" cy="4842325"/>
          </a:xfrm>
        </p:spPr>
      </p:pic>
    </p:spTree>
    <p:extLst>
      <p:ext uri="{BB962C8B-B14F-4D97-AF65-F5344CB8AC3E}">
        <p14:creationId xmlns:p14="http://schemas.microsoft.com/office/powerpoint/2010/main" val="3442429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0" y="1801918"/>
            <a:ext cx="11222181" cy="4842325"/>
          </a:xfrm>
        </p:spPr>
      </p:pic>
    </p:spTree>
    <p:extLst>
      <p:ext uri="{BB962C8B-B14F-4D97-AF65-F5344CB8AC3E}">
        <p14:creationId xmlns:p14="http://schemas.microsoft.com/office/powerpoint/2010/main" val="2645720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16244" cy="4842325"/>
          </a:xfrm>
        </p:spPr>
      </p:pic>
    </p:spTree>
    <p:extLst>
      <p:ext uri="{BB962C8B-B14F-4D97-AF65-F5344CB8AC3E}">
        <p14:creationId xmlns:p14="http://schemas.microsoft.com/office/powerpoint/2010/main" val="4101541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801918"/>
            <a:ext cx="11222182" cy="4842325"/>
          </a:xfrm>
        </p:spPr>
      </p:pic>
    </p:spTree>
    <p:extLst>
      <p:ext uri="{BB962C8B-B14F-4D97-AF65-F5344CB8AC3E}">
        <p14:creationId xmlns:p14="http://schemas.microsoft.com/office/powerpoint/2010/main" val="1230422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2" y="1801918"/>
            <a:ext cx="11222180" cy="4842325"/>
          </a:xfrm>
        </p:spPr>
      </p:pic>
    </p:spTree>
    <p:extLst>
      <p:ext uri="{BB962C8B-B14F-4D97-AF65-F5344CB8AC3E}">
        <p14:creationId xmlns:p14="http://schemas.microsoft.com/office/powerpoint/2010/main" val="195856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Till now we have built the model and the training dataset pipeline. Now we are ready the training the model on the actual </a:t>
            </a:r>
            <a:r>
              <a:rPr lang="en-US" dirty="0" smtClean="0"/>
              <a:t>dataset. First </a:t>
            </a:r>
            <a:r>
              <a:rPr lang="en-US" dirty="0"/>
              <a:t>we set the desired path for the training images and the </a:t>
            </a:r>
            <a:r>
              <a:rPr lang="en-US" dirty="0" smtClean="0"/>
              <a:t>labels.csv </a:t>
            </a:r>
            <a:r>
              <a:rPr lang="en-US" dirty="0"/>
              <a:t>file with contain the name of the breeds</a:t>
            </a:r>
            <a:r>
              <a:rPr lang="en-US" dirty="0" smtClean="0"/>
              <a:t>.</a:t>
            </a:r>
            <a:r>
              <a:rPr lang="en-US" dirty="0"/>
              <a:t> we split the dataset in the training and validation set by 80/20 ratio</a:t>
            </a:r>
            <a:r>
              <a:rPr lang="en-US" dirty="0" smtClean="0"/>
              <a:t>. In every Train our Batch size was 224.</a:t>
            </a:r>
          </a:p>
          <a:p>
            <a:pPr fontAlgn="base"/>
            <a:r>
              <a:rPr lang="en-US" dirty="0" smtClean="0"/>
              <a:t>I have made 4 different Tests. </a:t>
            </a:r>
          </a:p>
          <a:p>
            <a:pPr fontAlgn="base"/>
            <a:r>
              <a:rPr lang="en-US" dirty="0" smtClean="0"/>
              <a:t>Test 1 was using 1000 images and 2 epoch. Accuracy : 54.41%</a:t>
            </a:r>
          </a:p>
          <a:p>
            <a:pPr fontAlgn="base"/>
            <a:r>
              <a:rPr lang="en-US" dirty="0"/>
              <a:t>Test </a:t>
            </a:r>
            <a:r>
              <a:rPr lang="en-US" dirty="0" smtClean="0"/>
              <a:t>2 </a:t>
            </a:r>
            <a:r>
              <a:rPr lang="en-US" dirty="0"/>
              <a:t>was using </a:t>
            </a:r>
            <a:r>
              <a:rPr lang="en-US" dirty="0" smtClean="0"/>
              <a:t>5000 </a:t>
            </a:r>
            <a:r>
              <a:rPr lang="en-US" dirty="0"/>
              <a:t>images and </a:t>
            </a:r>
            <a:r>
              <a:rPr lang="en-US" dirty="0" smtClean="0"/>
              <a:t>5 </a:t>
            </a:r>
            <a:r>
              <a:rPr lang="en-US" dirty="0"/>
              <a:t>epoch. </a:t>
            </a:r>
            <a:r>
              <a:rPr lang="en-US" dirty="0" smtClean="0"/>
              <a:t>Accuracy </a:t>
            </a:r>
            <a:r>
              <a:rPr lang="en-US" dirty="0"/>
              <a:t>: </a:t>
            </a:r>
            <a:r>
              <a:rPr lang="en-US" dirty="0" smtClean="0"/>
              <a:t>99.95%</a:t>
            </a:r>
            <a:endParaRPr lang="en-US" dirty="0"/>
          </a:p>
          <a:p>
            <a:pPr fontAlgn="base"/>
            <a:r>
              <a:rPr lang="en-US" dirty="0"/>
              <a:t>Test </a:t>
            </a:r>
            <a:r>
              <a:rPr lang="en-US" dirty="0" smtClean="0"/>
              <a:t>3 </a:t>
            </a:r>
            <a:r>
              <a:rPr lang="en-US" dirty="0"/>
              <a:t>was using </a:t>
            </a:r>
            <a:r>
              <a:rPr lang="en-US" dirty="0" smtClean="0"/>
              <a:t>1000 </a:t>
            </a:r>
            <a:r>
              <a:rPr lang="en-US" dirty="0"/>
              <a:t>images and </a:t>
            </a:r>
            <a:r>
              <a:rPr lang="en-US" dirty="0" smtClean="0"/>
              <a:t>10 </a:t>
            </a:r>
            <a:r>
              <a:rPr lang="en-US" dirty="0"/>
              <a:t>epoch. </a:t>
            </a:r>
            <a:r>
              <a:rPr lang="en-US" dirty="0" smtClean="0"/>
              <a:t>Accuracy </a:t>
            </a:r>
            <a:r>
              <a:rPr lang="en-US" dirty="0"/>
              <a:t>: </a:t>
            </a:r>
            <a:r>
              <a:rPr lang="en-US" dirty="0" smtClean="0"/>
              <a:t>98.03%            (Validated with 200 images)</a:t>
            </a:r>
            <a:endParaRPr lang="en-US" dirty="0"/>
          </a:p>
          <a:p>
            <a:pPr fontAlgn="base"/>
            <a:r>
              <a:rPr lang="en-US" dirty="0"/>
              <a:t>Test </a:t>
            </a:r>
            <a:r>
              <a:rPr lang="en-US" dirty="0" smtClean="0"/>
              <a:t>4 </a:t>
            </a:r>
            <a:r>
              <a:rPr lang="en-US" dirty="0"/>
              <a:t>was using </a:t>
            </a:r>
            <a:r>
              <a:rPr lang="en-US" dirty="0" smtClean="0"/>
              <a:t>10222 </a:t>
            </a:r>
            <a:r>
              <a:rPr lang="en-US" dirty="0"/>
              <a:t>images and </a:t>
            </a:r>
            <a:r>
              <a:rPr lang="en-US" dirty="0" smtClean="0"/>
              <a:t>15 </a:t>
            </a:r>
            <a:r>
              <a:rPr lang="en-US" dirty="0"/>
              <a:t>epoch. </a:t>
            </a:r>
            <a:r>
              <a:rPr lang="en-US" dirty="0" smtClean="0"/>
              <a:t>Accuracy </a:t>
            </a:r>
            <a:r>
              <a:rPr lang="en-US" dirty="0"/>
              <a:t>: </a:t>
            </a:r>
            <a:r>
              <a:rPr lang="en-US" dirty="0" smtClean="0"/>
              <a:t>100%</a:t>
            </a:r>
            <a:endParaRPr lang="en-US" dirty="0"/>
          </a:p>
          <a:p>
            <a:pPr fontAlgn="base"/>
            <a:endParaRPr lang="en-US" dirty="0"/>
          </a:p>
          <a:p>
            <a:endParaRPr lang="en-US" dirty="0"/>
          </a:p>
        </p:txBody>
      </p:sp>
    </p:spTree>
    <p:extLst>
      <p:ext uri="{BB962C8B-B14F-4D97-AF65-F5344CB8AC3E}">
        <p14:creationId xmlns:p14="http://schemas.microsoft.com/office/powerpoint/2010/main" val="522780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88" y="1801918"/>
            <a:ext cx="11216244" cy="4842325"/>
          </a:xfrm>
        </p:spPr>
      </p:pic>
    </p:spTree>
    <p:extLst>
      <p:ext uri="{BB962C8B-B14F-4D97-AF65-F5344CB8AC3E}">
        <p14:creationId xmlns:p14="http://schemas.microsoft.com/office/powerpoint/2010/main" val="1865170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826" y="1801918"/>
            <a:ext cx="11210306" cy="4842325"/>
          </a:xfrm>
        </p:spPr>
      </p:pic>
    </p:spTree>
    <p:extLst>
      <p:ext uri="{BB962C8B-B14F-4D97-AF65-F5344CB8AC3E}">
        <p14:creationId xmlns:p14="http://schemas.microsoft.com/office/powerpoint/2010/main" val="2810120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0" y="1801918"/>
            <a:ext cx="11234057" cy="4842325"/>
          </a:xfrm>
        </p:spPr>
      </p:pic>
    </p:spTree>
    <p:extLst>
      <p:ext uri="{BB962C8B-B14F-4D97-AF65-F5344CB8AC3E}">
        <p14:creationId xmlns:p14="http://schemas.microsoft.com/office/powerpoint/2010/main" val="254092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953" y="1813793"/>
            <a:ext cx="11225242" cy="4842325"/>
          </a:xfrm>
        </p:spPr>
      </p:pic>
    </p:spTree>
    <p:extLst>
      <p:ext uri="{BB962C8B-B14F-4D97-AF65-F5344CB8AC3E}">
        <p14:creationId xmlns:p14="http://schemas.microsoft.com/office/powerpoint/2010/main" val="338327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2" y="1801918"/>
            <a:ext cx="11228118" cy="4842325"/>
          </a:xfrm>
        </p:spPr>
      </p:pic>
    </p:spTree>
    <p:extLst>
      <p:ext uri="{BB962C8B-B14F-4D97-AF65-F5344CB8AC3E}">
        <p14:creationId xmlns:p14="http://schemas.microsoft.com/office/powerpoint/2010/main" val="2133685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951" y="1801918"/>
            <a:ext cx="11216243" cy="4842325"/>
          </a:xfrm>
        </p:spPr>
      </p:pic>
    </p:spTree>
    <p:extLst>
      <p:ext uri="{BB962C8B-B14F-4D97-AF65-F5344CB8AC3E}">
        <p14:creationId xmlns:p14="http://schemas.microsoft.com/office/powerpoint/2010/main" val="791612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4</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2"/>
            <a:ext cx="3309487" cy="2511358"/>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357" y="1680631"/>
            <a:ext cx="3610099" cy="25113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403" y="1680632"/>
            <a:ext cx="3841667" cy="251135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41" y="4304805"/>
            <a:ext cx="3309487" cy="25531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6357" y="4304805"/>
            <a:ext cx="3610099" cy="255319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7402" y="4304805"/>
            <a:ext cx="3841667" cy="2553195"/>
          </a:xfrm>
          <a:prstGeom prst="rect">
            <a:avLst/>
          </a:prstGeom>
        </p:spPr>
      </p:pic>
    </p:spTree>
    <p:extLst>
      <p:ext uri="{BB962C8B-B14F-4D97-AF65-F5344CB8AC3E}">
        <p14:creationId xmlns:p14="http://schemas.microsoft.com/office/powerpoint/2010/main" val="1208532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 ! </a:t>
            </a:r>
            <a:endParaRPr lang="en-US" dirty="0"/>
          </a:p>
        </p:txBody>
      </p:sp>
      <p:sp>
        <p:nvSpPr>
          <p:cNvPr id="3" name="Subtitle 2"/>
          <p:cNvSpPr>
            <a:spLocks noGrp="1"/>
          </p:cNvSpPr>
          <p:nvPr>
            <p:ph type="subTitle" idx="1"/>
          </p:nvPr>
        </p:nvSpPr>
        <p:spPr/>
        <p:txBody>
          <a:bodyPr/>
          <a:lstStyle/>
          <a:p>
            <a:r>
              <a:rPr lang="en-US" dirty="0" smtClean="0"/>
              <a:t>Any Questions? </a:t>
            </a:r>
            <a:endParaRPr lang="en-US" dirty="0"/>
          </a:p>
        </p:txBody>
      </p:sp>
    </p:spTree>
    <p:extLst>
      <p:ext uri="{BB962C8B-B14F-4D97-AF65-F5344CB8AC3E}">
        <p14:creationId xmlns:p14="http://schemas.microsoft.com/office/powerpoint/2010/main" val="391541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496" y="1768343"/>
            <a:ext cx="7677399" cy="5089657"/>
          </a:xfrm>
        </p:spPr>
      </p:pic>
    </p:spTree>
    <p:extLst>
      <p:ext uri="{BB962C8B-B14F-4D97-AF65-F5344CB8AC3E}">
        <p14:creationId xmlns:p14="http://schemas.microsoft.com/office/powerpoint/2010/main" val="425247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680632"/>
            <a:ext cx="11228119" cy="5171756"/>
          </a:xfrm>
        </p:spPr>
      </p:pic>
    </p:spTree>
    <p:extLst>
      <p:ext uri="{BB962C8B-B14F-4D97-AF65-F5344CB8AC3E}">
        <p14:creationId xmlns:p14="http://schemas.microsoft.com/office/powerpoint/2010/main" val="254464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123" y="1680632"/>
            <a:ext cx="11225072" cy="5168010"/>
          </a:xfrm>
        </p:spPr>
      </p:pic>
    </p:spTree>
    <p:extLst>
      <p:ext uri="{BB962C8B-B14F-4D97-AF65-F5344CB8AC3E}">
        <p14:creationId xmlns:p14="http://schemas.microsoft.com/office/powerpoint/2010/main" val="69274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680632"/>
            <a:ext cx="11234057" cy="5177368"/>
          </a:xfrm>
        </p:spPr>
      </p:pic>
    </p:spTree>
    <p:extLst>
      <p:ext uri="{BB962C8B-B14F-4D97-AF65-F5344CB8AC3E}">
        <p14:creationId xmlns:p14="http://schemas.microsoft.com/office/powerpoint/2010/main" val="3962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42" y="1680632"/>
            <a:ext cx="3309487" cy="508965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35" y="1680631"/>
            <a:ext cx="3542743" cy="50896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197" y="1680631"/>
            <a:ext cx="4019550" cy="5089657"/>
          </a:xfrm>
          <a:prstGeom prst="rect">
            <a:avLst/>
          </a:prstGeom>
        </p:spPr>
      </p:pic>
    </p:spTree>
    <p:extLst>
      <p:ext uri="{BB962C8B-B14F-4D97-AF65-F5344CB8AC3E}">
        <p14:creationId xmlns:p14="http://schemas.microsoft.com/office/powerpoint/2010/main" val="1120776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121</TotalTime>
  <Words>449</Words>
  <Application>Microsoft Office PowerPoint</Application>
  <PresentationFormat>Widescreen</PresentationFormat>
  <Paragraphs>64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Century Gothic</vt:lpstr>
      <vt:lpstr>Wingdings 3</vt:lpstr>
      <vt:lpstr>Ion Boardroom</vt:lpstr>
      <vt:lpstr>Dog Breed Identification</vt:lpstr>
      <vt:lpstr>Introduction</vt:lpstr>
      <vt:lpstr>Data Processing</vt:lpstr>
      <vt:lpstr>Training</vt:lpstr>
      <vt:lpstr>Test 1</vt:lpstr>
      <vt:lpstr>Test 1</vt:lpstr>
      <vt:lpstr>Test 1</vt:lpstr>
      <vt:lpstr>Test 1</vt:lpstr>
      <vt:lpstr>Test 1</vt:lpstr>
      <vt:lpstr>Test 1</vt:lpstr>
      <vt:lpstr>Test 2</vt:lpstr>
      <vt:lpstr>Test 2</vt:lpstr>
      <vt:lpstr>Test 2</vt:lpstr>
      <vt:lpstr>Test 2</vt:lpstr>
      <vt:lpstr>Test 2</vt:lpstr>
      <vt:lpstr>Test 2</vt:lpstr>
      <vt:lpstr>Test 2</vt:lpstr>
      <vt:lpstr>Test 2</vt:lpstr>
      <vt:lpstr>Test 3</vt:lpstr>
      <vt:lpstr>Test 3</vt:lpstr>
      <vt:lpstr>Test 3</vt:lpstr>
      <vt:lpstr>Test 3</vt:lpstr>
      <vt:lpstr>Test 3</vt:lpstr>
      <vt:lpstr>Test 3</vt:lpstr>
      <vt:lpstr>Test 3</vt:lpstr>
      <vt:lpstr>Test 3</vt:lpstr>
      <vt:lpstr>Test 3</vt:lpstr>
      <vt:lpstr>Test 3</vt:lpstr>
      <vt:lpstr>Test 3</vt:lpstr>
      <vt:lpstr>Test 3</vt:lpstr>
      <vt:lpstr>Test 3</vt:lpstr>
      <vt:lpstr>Test 4</vt:lpstr>
      <vt:lpstr>Test 4</vt:lpstr>
      <vt:lpstr>Test 4</vt:lpstr>
      <vt:lpstr>Test 4</vt:lpstr>
      <vt:lpstr>Test 4</vt:lpstr>
      <vt:lpstr>Test 4</vt:lpstr>
      <vt:lpstr>Test 4</vt:lpstr>
      <vt:lpstr>Test 4</vt:lpstr>
      <vt:lpstr>Test 4</vt:lpstr>
      <vt:lpstr>Test 4</vt:lpstr>
      <vt:lpstr>Test 4</vt:lpstr>
      <vt:lpstr>Test 4</vt:lpstr>
      <vt:lpstr>Test 4</vt:lpstr>
      <vt:lpstr>Test 4</vt:lpstr>
      <vt:lpstr>Test 4</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Breed Identification</dc:title>
  <dc:creator>Catalan JM</dc:creator>
  <cp:lastModifiedBy>Catalan JM</cp:lastModifiedBy>
  <cp:revision>57</cp:revision>
  <dcterms:created xsi:type="dcterms:W3CDTF">2020-09-26T12:38:19Z</dcterms:created>
  <dcterms:modified xsi:type="dcterms:W3CDTF">2020-09-26T14:46:37Z</dcterms:modified>
</cp:coreProperties>
</file>